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10-Day Logos, Pathos, and Ethos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Enhance your persuasive communication skills by focusing on logic (logos), emotion (pathos), and credibility (ethos). Each day, you'll work on a new skill!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Day 9: Practice Humble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Write a brief speech or message where you acknowledge your expertise but admit growth areas. This builds authenticity and trust.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Day 10: Create a Persuasive Argument Using All Three Appeals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Choose a topic and build a complete argument using logos, pathos, and ethos. Present it to observe how each element influences your audience.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Day 1: Define Your Goals with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Identify a project or challenge. Write down your objectives and logical reasons why these goals are important. Use data, facts, and clear reasoning.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Day 2: Build an Evidence-Based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Choose a topic to persuade someone about. Gather facts, research, and logical arguments to support your point of view. Focus on logos.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Day 3: Practice Logical Sequencing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Take a recent discussion and structure it logically. Ensure your points flow in a clear, reasoned order. Test it with someone for clarity.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Day 4: Identify Your Audience’s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Choose an audience (team, family, etc.). Identify their emotional drivers and write a message appealing to their values and emotions.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Day 5: Craft a Story for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Develop a story related to your message. Use it to connect emotionally, capturing empathy, inspiration, or urgency.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Day 6: Test Your Storytelling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Share your story with someone. Use tone, pauses, and emphasis to elicit an emotional response. Gather feedback on its impact.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Day 7: Identify and Communicate Your Expertise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List your key strengths and experiences related to your message. Draft an intro that highlights your credibility subtly.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Day 8: Build Trust Through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Make a small commitment to someone and follow through. Reflect on how consistent actions build credibility over time.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